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256" r:id="rId3"/>
    <p:sldId id="274" r:id="rId4"/>
    <p:sldId id="285" r:id="rId5"/>
    <p:sldId id="276" r:id="rId6"/>
    <p:sldId id="284" r:id="rId7"/>
    <p:sldId id="283" r:id="rId8"/>
  </p:sldIdLst>
  <p:sldSz cx="9144000" cy="6858000" type="screen4x3"/>
  <p:notesSz cx="6858000" cy="9144000"/>
  <p:custDataLst>
    <p:tags r:id="rId11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FF"/>
    <a:srgbClr val="04374A"/>
    <a:srgbClr val="003E6C"/>
    <a:srgbClr val="666699"/>
    <a:srgbClr val="E590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4604" autoAdjust="0"/>
  </p:normalViewPr>
  <p:slideViewPr>
    <p:cSldViewPr>
      <p:cViewPr>
        <p:scale>
          <a:sx n="70" d="100"/>
          <a:sy n="70" d="100"/>
        </p:scale>
        <p:origin x="-126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notesViewPr>
    <p:cSldViewPr>
      <p:cViewPr varScale="1">
        <p:scale>
          <a:sx n="68" d="100"/>
          <a:sy n="68" d="100"/>
        </p:scale>
        <p:origin x="-3492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ags" Target="tags/tag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6663A1-BE93-4F19-BCAE-33E954C20B2B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0DF26E-F902-4582-B614-0C9EE35F21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32833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0C0431-2448-4DC3-AF70-2785FBE2C44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4341FE-AE5C-47F1-8FD8-47C4A673A80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1190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4341FE-AE5C-47F1-8FD8-47C4A673A802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16144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4869160"/>
            <a:ext cx="6301208" cy="1102022"/>
          </a:xfrm>
        </p:spPr>
        <p:txBody>
          <a:bodyPr/>
          <a:lstStyle>
            <a:lvl1pPr>
              <a:defRPr b="1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5642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rgbClr val="3399FF"/>
                </a:solidFill>
              </a:defRPr>
            </a:lvl1pPr>
            <a:lvl2pPr>
              <a:defRPr>
                <a:solidFill>
                  <a:srgbClr val="3399FF"/>
                </a:solidFill>
              </a:defRPr>
            </a:lvl2pPr>
            <a:lvl3pPr>
              <a:defRPr>
                <a:solidFill>
                  <a:srgbClr val="3399FF"/>
                </a:solidFill>
              </a:defRPr>
            </a:lvl3pPr>
            <a:lvl4pPr>
              <a:defRPr>
                <a:solidFill>
                  <a:srgbClr val="3399FF"/>
                </a:solidFill>
              </a:defRPr>
            </a:lvl4pPr>
            <a:lvl5pPr>
              <a:defRPr>
                <a:solidFill>
                  <a:srgbClr val="3399FF"/>
                </a:solidFill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880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solidFill>
                  <a:srgbClr val="3399FF"/>
                </a:solidFill>
              </a:defRPr>
            </a:lvl1pPr>
            <a:lvl2pPr>
              <a:defRPr>
                <a:solidFill>
                  <a:srgbClr val="3399FF"/>
                </a:solidFill>
              </a:defRPr>
            </a:lvl2pPr>
            <a:lvl3pPr>
              <a:defRPr>
                <a:solidFill>
                  <a:srgbClr val="3399FF"/>
                </a:solidFill>
              </a:defRPr>
            </a:lvl3pPr>
            <a:lvl4pPr>
              <a:defRPr>
                <a:solidFill>
                  <a:srgbClr val="3399FF"/>
                </a:solidFill>
              </a:defRPr>
            </a:lvl4pPr>
            <a:lvl5pPr>
              <a:defRPr>
                <a:solidFill>
                  <a:srgbClr val="3399FF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83695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43240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83095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29412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26899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592315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2551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889623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7860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12798"/>
            <a:ext cx="896448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3014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553819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00101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71873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Заголовок и объект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1"/>
          <p:cNvSpPr>
            <a:spLocks noGrp="1"/>
          </p:cNvSpPr>
          <p:nvPr>
            <p:ph type="title"/>
          </p:nvPr>
        </p:nvSpPr>
        <p:spPr>
          <a:xfrm>
            <a:off x="0" y="412798"/>
            <a:ext cx="896448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10" name="Текст 2"/>
          <p:cNvSpPr>
            <a:spLocks noGrp="1"/>
          </p:cNvSpPr>
          <p:nvPr>
            <p:ph idx="1"/>
          </p:nvPr>
        </p:nvSpPr>
        <p:spPr>
          <a:xfrm>
            <a:off x="107504" y="1700808"/>
            <a:ext cx="88569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5441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71799" y="4406900"/>
            <a:ext cx="5722913" cy="1362075"/>
          </a:xfrm>
        </p:spPr>
        <p:txBody>
          <a:bodyPr anchor="t"/>
          <a:lstStyle>
            <a:lvl1pPr algn="l">
              <a:defRPr sz="4000" b="1" cap="all">
                <a:solidFill>
                  <a:srgbClr val="3399FF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71799" y="2906713"/>
            <a:ext cx="5722913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399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266547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79512" y="2060848"/>
            <a:ext cx="4320480" cy="4093915"/>
          </a:xfrm>
        </p:spPr>
        <p:txBody>
          <a:bodyPr/>
          <a:lstStyle>
            <a:lvl1pPr>
              <a:defRPr sz="2800">
                <a:solidFill>
                  <a:srgbClr val="3399FF"/>
                </a:solidFill>
              </a:defRPr>
            </a:lvl1pPr>
            <a:lvl2pPr>
              <a:defRPr sz="2400">
                <a:solidFill>
                  <a:srgbClr val="3399FF"/>
                </a:solidFill>
              </a:defRPr>
            </a:lvl2pPr>
            <a:lvl3pPr>
              <a:defRPr sz="2000">
                <a:solidFill>
                  <a:srgbClr val="3399FF"/>
                </a:solidFill>
              </a:defRPr>
            </a:lvl3pPr>
            <a:lvl4pPr>
              <a:defRPr sz="1800">
                <a:solidFill>
                  <a:srgbClr val="3399FF"/>
                </a:solidFill>
              </a:defRPr>
            </a:lvl4pPr>
            <a:lvl5pPr>
              <a:defRPr sz="1800">
                <a:solidFill>
                  <a:srgbClr val="3399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4008" y="2071389"/>
            <a:ext cx="4320480" cy="4093915"/>
          </a:xfrm>
        </p:spPr>
        <p:txBody>
          <a:bodyPr/>
          <a:lstStyle>
            <a:lvl1pPr>
              <a:defRPr sz="2800">
                <a:solidFill>
                  <a:srgbClr val="3399FF"/>
                </a:solidFill>
              </a:defRPr>
            </a:lvl1pPr>
            <a:lvl2pPr>
              <a:defRPr sz="2400">
                <a:solidFill>
                  <a:srgbClr val="3399FF"/>
                </a:solidFill>
              </a:defRPr>
            </a:lvl2pPr>
            <a:lvl3pPr>
              <a:defRPr sz="2000">
                <a:solidFill>
                  <a:srgbClr val="3399FF"/>
                </a:solidFill>
              </a:defRPr>
            </a:lvl3pPr>
            <a:lvl4pPr>
              <a:defRPr sz="1800">
                <a:solidFill>
                  <a:srgbClr val="3399FF"/>
                </a:solidFill>
              </a:defRPr>
            </a:lvl4pPr>
            <a:lvl5pPr>
              <a:defRPr sz="1800">
                <a:solidFill>
                  <a:srgbClr val="3399FF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1339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1520" y="1916832"/>
            <a:ext cx="4176464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99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51520" y="2556594"/>
            <a:ext cx="4176464" cy="3951288"/>
          </a:xfrm>
        </p:spPr>
        <p:txBody>
          <a:bodyPr/>
          <a:lstStyle>
            <a:lvl1pPr>
              <a:defRPr sz="2400">
                <a:solidFill>
                  <a:srgbClr val="3399FF"/>
                </a:solidFill>
              </a:defRPr>
            </a:lvl1pPr>
            <a:lvl2pPr>
              <a:defRPr sz="2000">
                <a:solidFill>
                  <a:srgbClr val="3399FF"/>
                </a:solidFill>
              </a:defRPr>
            </a:lvl2pPr>
            <a:lvl3pPr>
              <a:defRPr sz="1800">
                <a:solidFill>
                  <a:srgbClr val="3399FF"/>
                </a:solidFill>
              </a:defRPr>
            </a:lvl3pPr>
            <a:lvl4pPr>
              <a:defRPr sz="1600">
                <a:solidFill>
                  <a:srgbClr val="3399FF"/>
                </a:solidFill>
              </a:defRPr>
            </a:lvl4pPr>
            <a:lvl5pPr>
              <a:defRPr sz="1600">
                <a:solidFill>
                  <a:srgbClr val="3399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716016" y="1934294"/>
            <a:ext cx="4248472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3399FF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dirty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6016" y="2574056"/>
            <a:ext cx="4248472" cy="3951288"/>
          </a:xfrm>
        </p:spPr>
        <p:txBody>
          <a:bodyPr/>
          <a:lstStyle>
            <a:lvl1pPr>
              <a:defRPr sz="2400">
                <a:solidFill>
                  <a:srgbClr val="3399FF"/>
                </a:solidFill>
              </a:defRPr>
            </a:lvl1pPr>
            <a:lvl2pPr>
              <a:defRPr sz="2000">
                <a:solidFill>
                  <a:srgbClr val="3399FF"/>
                </a:solidFill>
              </a:defRPr>
            </a:lvl2pPr>
            <a:lvl3pPr>
              <a:defRPr sz="1800">
                <a:solidFill>
                  <a:srgbClr val="3399FF"/>
                </a:solidFill>
              </a:defRPr>
            </a:lvl3pPr>
            <a:lvl4pPr>
              <a:defRPr sz="1600">
                <a:solidFill>
                  <a:srgbClr val="3399FF"/>
                </a:solidFill>
              </a:defRPr>
            </a:lvl4pPr>
            <a:lvl5pPr>
              <a:defRPr sz="1600">
                <a:solidFill>
                  <a:srgbClr val="3399FF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1375310" y="6410896"/>
            <a:ext cx="1215489" cy="365125"/>
          </a:xfrm>
        </p:spPr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154184" y="6356350"/>
            <a:ext cx="1649592" cy="365125"/>
          </a:xfrm>
        </p:spPr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471310" y="6356350"/>
            <a:ext cx="1215489" cy="365125"/>
          </a:xfrm>
        </p:spPr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99334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70C0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2457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595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3622"/>
            <a:ext cx="3008313" cy="921478"/>
          </a:xfrm>
        </p:spPr>
        <p:txBody>
          <a:bodyPr anchor="b"/>
          <a:lstStyle>
            <a:lvl1pPr algn="l">
              <a:defRPr sz="2000" b="1">
                <a:solidFill>
                  <a:srgbClr val="3399FF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63888" y="1916832"/>
            <a:ext cx="5111750" cy="4353347"/>
          </a:xfrm>
        </p:spPr>
        <p:txBody>
          <a:bodyPr/>
          <a:lstStyle>
            <a:lvl1pPr>
              <a:defRPr sz="3200">
                <a:solidFill>
                  <a:srgbClr val="3399FF"/>
                </a:solidFill>
              </a:defRPr>
            </a:lvl1pPr>
            <a:lvl2pPr>
              <a:defRPr sz="2800">
                <a:solidFill>
                  <a:srgbClr val="3399FF"/>
                </a:solidFill>
              </a:defRPr>
            </a:lvl2pPr>
            <a:lvl3pPr>
              <a:defRPr sz="2400">
                <a:solidFill>
                  <a:srgbClr val="3399FF"/>
                </a:solidFill>
              </a:defRPr>
            </a:lvl3pPr>
            <a:lvl4pPr>
              <a:defRPr sz="2000">
                <a:solidFill>
                  <a:srgbClr val="3399FF"/>
                </a:solidFill>
              </a:defRPr>
            </a:lvl4pPr>
            <a:lvl5pPr>
              <a:defRPr sz="2000">
                <a:solidFill>
                  <a:srgbClr val="3399FF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399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4896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solidFill>
                  <a:srgbClr val="3399FF"/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solidFill>
                  <a:srgbClr val="3399FF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3399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8605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hyperlink" Target="https://presentation-creation.ru/" TargetMode="Externa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2798"/>
            <a:ext cx="8964488" cy="118522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7504" y="1700808"/>
            <a:ext cx="8856984" cy="46805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3399FF"/>
                </a:solidFill>
              </a:defRPr>
            </a:lvl1pPr>
          </a:lstStyle>
          <a:p>
            <a:fld id="{A5E48A96-E1BB-4C8F-80B2-32A47A48A9D5}" type="datetimeFigureOut">
              <a:rPr lang="ru-RU" smtClean="0"/>
              <a:pPr/>
              <a:t>27.01.2020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3399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3399FF"/>
                </a:solidFill>
              </a:defRPr>
            </a:lvl1pPr>
          </a:lstStyle>
          <a:p>
            <a:fld id="{544A1F6A-164B-43BA-A19E-4AE6BB502A21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7" name="Рисунок 6">
            <a:hlinkClick r:id="rId14"/>
          </p:cNvPr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620688" y="45855"/>
            <a:ext cx="757762" cy="757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0272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bg2">
              <a:lumMod val="2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bg2">
              <a:lumMod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1/27/2020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85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886" y="188640"/>
            <a:ext cx="728667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Открытое занятие </a:t>
            </a:r>
          </a:p>
          <a:p>
            <a:pPr algn="ctr"/>
            <a:r>
              <a:rPr lang="ru-RU" sz="4000" b="1" i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«Виртуальная реальность: практика осторожности»</a:t>
            </a:r>
            <a:endParaRPr lang="ru-RU" sz="4000" i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87624" y="2276872"/>
            <a:ext cx="4643470" cy="42484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Picture 4" descr="C:\Users\СОШ14\Downloads\post-99179-122063479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1517" y="5429236"/>
            <a:ext cx="1785918" cy="14287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578706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2008" y="404664"/>
            <a:ext cx="7740352" cy="1008112"/>
          </a:xfrm>
        </p:spPr>
        <p:txBody>
          <a:bodyPr>
            <a:noAutofit/>
          </a:bodyPr>
          <a:lstStyle/>
          <a:p>
            <a:r>
              <a:rPr lang="ru-RU" sz="4800" b="1" dirty="0" err="1" smtClean="0">
                <a:latin typeface="Times New Roman" pitchFamily="18" charset="0"/>
                <a:cs typeface="Times New Roman" pitchFamily="18" charset="0"/>
              </a:rPr>
              <a:t>Кибербуллинг</a:t>
            </a:r>
            <a:endParaRPr lang="ru-RU" sz="48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/>
          <a:srcRect l="2522" r="2844"/>
          <a:stretch/>
        </p:blipFill>
        <p:spPr bwMode="auto">
          <a:xfrm>
            <a:off x="179512" y="3456765"/>
            <a:ext cx="3600400" cy="318523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Picture 4"/>
          <p:cNvPicPr>
            <a:picLocks noChangeAspect="1" noChangeArrowheads="1"/>
          </p:cNvPicPr>
          <p:nvPr/>
        </p:nvPicPr>
        <p:blipFill rotWithShape="1">
          <a:blip r:embed="rId3"/>
          <a:srcRect t="2041"/>
          <a:stretch/>
        </p:blipFill>
        <p:spPr bwMode="auto">
          <a:xfrm>
            <a:off x="3923927" y="3456765"/>
            <a:ext cx="4312701" cy="32089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Заголовок 1"/>
          <p:cNvSpPr txBox="1">
            <a:spLocks/>
          </p:cNvSpPr>
          <p:nvPr/>
        </p:nvSpPr>
        <p:spPr>
          <a:xfrm>
            <a:off x="179512" y="1527990"/>
            <a:ext cx="7488832" cy="1928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bg2">
                    <a:lumMod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z="2400" dirty="0" smtClean="0">
                <a:effectLst/>
                <a:latin typeface="Times New Roman" pitchFamily="18" charset="0"/>
                <a:cs typeface="Times New Roman" pitchFamily="18" charset="0"/>
              </a:rPr>
              <a:t>это травля, оскорбления или угрозы, высказываемые жертве с помощью средств электронной коммуникации, в частности, сообщений в социальных сетях, мгновенных сообщений и электронных писем. </a:t>
            </a:r>
            <a:endParaRPr lang="ru-RU" sz="24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:\Users\СОШ14\Downloads\post-99179-122063479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1517" y="5429236"/>
            <a:ext cx="1785918" cy="14287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81000"/>
            <a:ext cx="7696200" cy="1031776"/>
          </a:xfrm>
        </p:spPr>
        <p:txBody>
          <a:bodyPr>
            <a:normAutofit/>
          </a:bodyPr>
          <a:lstStyle/>
          <a:p>
            <a:r>
              <a:rPr lang="ru-RU" sz="4000" b="1" dirty="0" smtClean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Линия помощи «Дети онлайн»</a:t>
            </a:r>
            <a:endParaRPr lang="ru-RU" sz="4000" b="1" dirty="0">
              <a:solidFill>
                <a:schemeClr val="accent1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3810000"/>
            <a:ext cx="3824318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Прямоугольник 5"/>
          <p:cNvSpPr/>
          <p:nvPr/>
        </p:nvSpPr>
        <p:spPr>
          <a:xfrm>
            <a:off x="0" y="3810000"/>
            <a:ext cx="51054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</a:pPr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бесплатный федеральный номер: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tabLst>
                <a:tab pos="361950" algn="l"/>
              </a:tabLst>
            </a:pPr>
            <a:r>
              <a:rPr lang="ru-RU" sz="3600" b="1" dirty="0" smtClean="0">
                <a:solidFill>
                  <a:srgbClr val="4F81BD">
                    <a:lumMod val="50000"/>
                  </a:srgb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8-800-25-000-15</a:t>
            </a:r>
            <a:endParaRPr lang="ru-RU" sz="3600" b="1" dirty="0" smtClean="0">
              <a:solidFill>
                <a:srgbClr val="4F81BD">
                  <a:lumMod val="50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07504" y="1904999"/>
            <a:ext cx="7651576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служба телефонного и онлайн-консультирования по проблемам безопасного использования сети Интернет и мобильной связи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" name="Picture 4" descr="C:\Users\СОШ14\Downloads\post-99179-1220634792.gif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41517" y="5429236"/>
            <a:ext cx="1785918" cy="142876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5123100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12799"/>
            <a:ext cx="7668344" cy="999977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горячую линию «Дети онлайн» поступил звонок: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85720" y="1714489"/>
            <a:ext cx="7382624" cy="47551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>
                <a:solidFill>
                  <a:schemeClr val="accent1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Здравствуйте, меня зовут Соня. Я перешла в новую школу, поначалу все было хорошо, у меня появились знакомые. </a:t>
            </a:r>
          </a:p>
          <a:p>
            <a:pPr algn="just"/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Пока кто-то в социальной сети не выложил мою фотографию, на которой во время урока я ем булочку.</a:t>
            </a:r>
          </a:p>
          <a:p>
            <a:pPr algn="just"/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Фотография получилась смешная, одноклассники стали оставлять под ней свои комментарии. И как только я пришла в школу, все стали надо мной смеяться. </a:t>
            </a:r>
          </a:p>
          <a:p>
            <a:pPr algn="just"/>
            <a:r>
              <a:rPr lang="ru-RU" sz="2500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	Я перестала ходить в школу, все там меня ненавидят.</a:t>
            </a:r>
            <a:endParaRPr lang="ru-RU" sz="2500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4" descr="C:\Users\СОШ14\Downloads\post-99179-1220634792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41517" y="5429236"/>
            <a:ext cx="1785918" cy="14287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04664"/>
            <a:ext cx="7691483" cy="100811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 советов тем, кто стал жертвой </a:t>
            </a:r>
            <a:b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кибер</a:t>
            </a:r>
            <a:r>
              <a:rPr lang="ru-RU" sz="3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-травли: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1" y="1484784"/>
            <a:ext cx="6840761" cy="5158925"/>
          </a:xfrm>
        </p:spPr>
        <p:txBody>
          <a:bodyPr>
            <a:noAutofit/>
          </a:bodyPr>
          <a:lstStyle/>
          <a:p>
            <a:pPr lvl="0" algn="just" fontAlgn="base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Обратитесь за помощью к людям, которым вы доверяете;</a:t>
            </a:r>
          </a:p>
          <a:p>
            <a:pPr lvl="0" algn="just" fontAlgn="base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удаляйте оскорбительные сообщения. Храните их в качестве доказательств;</a:t>
            </a:r>
          </a:p>
          <a:p>
            <a:pPr lvl="0" algn="just" fontAlgn="base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 отвечайте на оскорбления. Ваши ответы раззадоривают агрессоров;</a:t>
            </a:r>
          </a:p>
          <a:p>
            <a:pPr lvl="0" algn="just" fontAlgn="base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Заблокируйте отправителя оскорбительных сообщений;</a:t>
            </a:r>
          </a:p>
          <a:p>
            <a:pPr lvl="0" algn="just" fontAlgn="base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Сообщите о проблеме администрации сайта или модератору группы, чата и т.д.;</a:t>
            </a:r>
          </a:p>
          <a:p>
            <a:pPr lvl="0" algn="just" fontAlgn="base">
              <a:spcBef>
                <a:spcPts val="600"/>
              </a:spcBef>
              <a:buFont typeface="Wingdings" panose="05000000000000000000" pitchFamily="2" charset="2"/>
              <a:buChar char="ü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 не можете контролировать действия, тех кто вас травит, но вы сможете контролировать свою реакцию.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/>
          <a:srcRect r="8179"/>
          <a:stretch/>
        </p:blipFill>
        <p:spPr bwMode="auto">
          <a:xfrm>
            <a:off x="7194145" y="1628799"/>
            <a:ext cx="1846916" cy="18258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/>
          <a:srcRect/>
          <a:stretch/>
        </p:blipFill>
        <p:spPr bwMode="auto">
          <a:xfrm>
            <a:off x="7194145" y="3586250"/>
            <a:ext cx="1846916" cy="184691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Picture 4" descr="C:\Users\СОШ14\Downloads\post-99179-1220634792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41517" y="5429236"/>
            <a:ext cx="1785918" cy="1428764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70" y="5110"/>
            <a:ext cx="9144000" cy="191172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11 ноября 2019 года в России </a:t>
            </a:r>
            <a:b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впервые проводился </a:t>
            </a:r>
            <a:b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День борьбы с кибербуллингом.</a:t>
            </a:r>
            <a:endParaRPr lang="ru-RU" sz="40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0" y="5715016"/>
            <a:ext cx="91440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7941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Символом Дня борьбы с кибербуллингом стало желтое сердце.</a:t>
            </a:r>
            <a:endParaRPr kumimoji="0" lang="ru-RU" sz="2800" b="1" i="1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8" name="Picture 4" descr="C:\Users\СОШ14\Downloads\post-99179-1220634792.gif"/>
          <p:cNvPicPr>
            <a:picLocks noGrp="1" noChangeAspect="1" noChangeArrowheads="1" noCro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9612" y="1164788"/>
            <a:ext cx="6984776" cy="5504335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59e8d4ac312f6425d52bc57b4a6fce23b53c83"/>
</p:tagLst>
</file>

<file path=ppt/theme/theme1.xml><?xml version="1.0" encoding="utf-8"?>
<a:theme xmlns:a="http://schemas.openxmlformats.org/drawingml/2006/main" name="Тема Office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2475</TotalTime>
  <Words>165</Words>
  <Application>Microsoft Office PowerPoint</Application>
  <PresentationFormat>Экран (4:3)</PresentationFormat>
  <Paragraphs>23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6</vt:i4>
      </vt:variant>
    </vt:vector>
  </HeadingPairs>
  <TitlesOfParts>
    <vt:vector size="8" baseType="lpstr">
      <vt:lpstr>Тема Office</vt:lpstr>
      <vt:lpstr>Office Theme</vt:lpstr>
      <vt:lpstr>Презентация PowerPoint</vt:lpstr>
      <vt:lpstr>Кибербуллинг</vt:lpstr>
      <vt:lpstr>Линия помощи «Дети онлайн»</vt:lpstr>
      <vt:lpstr>На горячую линию «Дети онлайн» поступил звонок:</vt:lpstr>
      <vt:lpstr>6 советов тем, кто стал жертвой  кибер-травли:</vt:lpstr>
      <vt:lpstr>11 ноября 2019 года в России  впервые проводился  День борьбы с кибербуллингом.</vt:lpstr>
    </vt:vector>
  </TitlesOfParts>
  <Company>presentation-creation.ru</Company>
  <LinksUpToDate>false</LinksUpToDate>
  <SharedDoc>false</SharedDoc>
  <HyperlinkBase>https://presentation-creation.ru/powerpoint-templates.html</HyperlinkBase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Брызги воды</dc:title>
  <dc:creator>obstinate</dc:creator>
  <dc:description>Шаблон презентации с сайта https://presentation-creation.ru/</dc:description>
  <cp:lastModifiedBy>DnS-PC</cp:lastModifiedBy>
  <cp:revision>607</cp:revision>
  <dcterms:created xsi:type="dcterms:W3CDTF">2018-02-25T09:09:03Z</dcterms:created>
  <dcterms:modified xsi:type="dcterms:W3CDTF">2020-01-27T16:36:36Z</dcterms:modified>
</cp:coreProperties>
</file>