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74" r:id="rId4"/>
    <p:sldId id="285" r:id="rId5"/>
    <p:sldId id="276" r:id="rId6"/>
    <p:sldId id="284" r:id="rId7"/>
    <p:sldId id="283" r:id="rId8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4374A"/>
    <a:srgbClr val="003E6C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604" autoAdjust="0"/>
  </p:normalViewPr>
  <p:slideViewPr>
    <p:cSldViewPr>
      <p:cViewPr>
        <p:scale>
          <a:sx n="70" d="100"/>
          <a:sy n="70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869160"/>
            <a:ext cx="6301208" cy="1102022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3399FF"/>
                </a:solidFill>
              </a:defRPr>
            </a:lvl1pPr>
            <a:lvl2pPr>
              <a:defRPr>
                <a:solidFill>
                  <a:srgbClr val="3399FF"/>
                </a:solidFill>
              </a:defRPr>
            </a:lvl2pPr>
            <a:lvl3pPr>
              <a:defRPr>
                <a:solidFill>
                  <a:srgbClr val="3399FF"/>
                </a:solidFill>
              </a:defRPr>
            </a:lvl3pPr>
            <a:lvl4pPr>
              <a:defRPr>
                <a:solidFill>
                  <a:srgbClr val="3399FF"/>
                </a:solidFill>
              </a:defRPr>
            </a:lvl4pPr>
            <a:lvl5pPr>
              <a:defRPr>
                <a:solidFill>
                  <a:srgbClr val="3399FF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3399FF"/>
                </a:solidFill>
              </a:defRPr>
            </a:lvl1pPr>
            <a:lvl2pPr>
              <a:defRPr>
                <a:solidFill>
                  <a:srgbClr val="3399FF"/>
                </a:solidFill>
              </a:defRPr>
            </a:lvl2pPr>
            <a:lvl3pPr>
              <a:defRPr>
                <a:solidFill>
                  <a:srgbClr val="3399FF"/>
                </a:solidFill>
              </a:defRPr>
            </a:lvl3pPr>
            <a:lvl4pPr>
              <a:defRPr>
                <a:solidFill>
                  <a:srgbClr val="3399FF"/>
                </a:solidFill>
              </a:defRPr>
            </a:lvl4pPr>
            <a:lvl5pPr>
              <a:defRPr>
                <a:solidFill>
                  <a:srgbClr val="3399FF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3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09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41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89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923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55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896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6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12798"/>
            <a:ext cx="896448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81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10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187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412798"/>
            <a:ext cx="896448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07504" y="1700808"/>
            <a:ext cx="88569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54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rgbClr val="3399FF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399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rgbClr val="3399FF"/>
                </a:solidFill>
              </a:defRPr>
            </a:lvl1pPr>
            <a:lvl2pPr>
              <a:defRPr sz="2400">
                <a:solidFill>
                  <a:srgbClr val="3399FF"/>
                </a:solidFill>
              </a:defRPr>
            </a:lvl2pPr>
            <a:lvl3pPr>
              <a:defRPr sz="2000">
                <a:solidFill>
                  <a:srgbClr val="3399FF"/>
                </a:solidFill>
              </a:defRPr>
            </a:lvl3pPr>
            <a:lvl4pPr>
              <a:defRPr sz="1800">
                <a:solidFill>
                  <a:srgbClr val="3399FF"/>
                </a:solidFill>
              </a:defRPr>
            </a:lvl4pPr>
            <a:lvl5pPr>
              <a:defRPr sz="1800">
                <a:solidFill>
                  <a:srgbClr val="3399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rgbClr val="3399FF"/>
                </a:solidFill>
              </a:defRPr>
            </a:lvl1pPr>
            <a:lvl2pPr>
              <a:defRPr sz="2400">
                <a:solidFill>
                  <a:srgbClr val="3399FF"/>
                </a:solidFill>
              </a:defRPr>
            </a:lvl2pPr>
            <a:lvl3pPr>
              <a:defRPr sz="2000">
                <a:solidFill>
                  <a:srgbClr val="3399FF"/>
                </a:solidFill>
              </a:defRPr>
            </a:lvl3pPr>
            <a:lvl4pPr>
              <a:defRPr sz="1800">
                <a:solidFill>
                  <a:srgbClr val="3399FF"/>
                </a:solidFill>
              </a:defRPr>
            </a:lvl4pPr>
            <a:lvl5pPr>
              <a:defRPr sz="1800">
                <a:solidFill>
                  <a:srgbClr val="3399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99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rgbClr val="3399FF"/>
                </a:solidFill>
              </a:defRPr>
            </a:lvl1pPr>
            <a:lvl2pPr>
              <a:defRPr sz="2000">
                <a:solidFill>
                  <a:srgbClr val="3399FF"/>
                </a:solidFill>
              </a:defRPr>
            </a:lvl2pPr>
            <a:lvl3pPr>
              <a:defRPr sz="1800">
                <a:solidFill>
                  <a:srgbClr val="3399FF"/>
                </a:solidFill>
              </a:defRPr>
            </a:lvl3pPr>
            <a:lvl4pPr>
              <a:defRPr sz="1600">
                <a:solidFill>
                  <a:srgbClr val="3399FF"/>
                </a:solidFill>
              </a:defRPr>
            </a:lvl4pPr>
            <a:lvl5pPr>
              <a:defRPr sz="1600">
                <a:solidFill>
                  <a:srgbClr val="3399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99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rgbClr val="3399FF"/>
                </a:solidFill>
              </a:defRPr>
            </a:lvl1pPr>
            <a:lvl2pPr>
              <a:defRPr sz="2000">
                <a:solidFill>
                  <a:srgbClr val="3399FF"/>
                </a:solidFill>
              </a:defRPr>
            </a:lvl2pPr>
            <a:lvl3pPr>
              <a:defRPr sz="1800">
                <a:solidFill>
                  <a:srgbClr val="3399FF"/>
                </a:solidFill>
              </a:defRPr>
            </a:lvl3pPr>
            <a:lvl4pPr>
              <a:defRPr sz="1600">
                <a:solidFill>
                  <a:srgbClr val="3399FF"/>
                </a:solidFill>
              </a:defRPr>
            </a:lvl4pPr>
            <a:lvl5pPr>
              <a:defRPr sz="1600">
                <a:solidFill>
                  <a:srgbClr val="3399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3399FF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3399FF"/>
                </a:solidFill>
              </a:defRPr>
            </a:lvl1pPr>
            <a:lvl2pPr>
              <a:defRPr sz="2800">
                <a:solidFill>
                  <a:srgbClr val="3399FF"/>
                </a:solidFill>
              </a:defRPr>
            </a:lvl2pPr>
            <a:lvl3pPr>
              <a:defRPr sz="2400">
                <a:solidFill>
                  <a:srgbClr val="3399FF"/>
                </a:solidFill>
              </a:defRPr>
            </a:lvl3pPr>
            <a:lvl4pPr>
              <a:defRPr sz="2000">
                <a:solidFill>
                  <a:srgbClr val="3399FF"/>
                </a:solidFill>
              </a:defRPr>
            </a:lvl4pPr>
            <a:lvl5pPr>
              <a:defRPr sz="2000">
                <a:solidFill>
                  <a:srgbClr val="3399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3399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3399FF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3399F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3399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2798"/>
            <a:ext cx="896448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700808"/>
            <a:ext cx="88569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99FF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99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99FF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8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86" y="188640"/>
            <a:ext cx="72866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Открытое занятие </a:t>
            </a:r>
          </a:p>
          <a:p>
            <a:pPr algn="ctr"/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«Виртуальная реальность: практика осторожности»</a:t>
            </a:r>
            <a:endParaRPr lang="ru-RU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624" y="2276872"/>
            <a:ext cx="4643470" cy="4248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4" descr="C:\Users\СОШ14\Downloads\post-99179-122063479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1517" y="5429236"/>
            <a:ext cx="1785918" cy="14287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2008" y="404664"/>
            <a:ext cx="7740352" cy="1008112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Кибербуллинг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/>
          <a:srcRect l="2522" r="2844"/>
          <a:stretch/>
        </p:blipFill>
        <p:spPr bwMode="auto">
          <a:xfrm>
            <a:off x="179512" y="3456765"/>
            <a:ext cx="3600400" cy="3185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/>
          <a:srcRect t="2041"/>
          <a:stretch/>
        </p:blipFill>
        <p:spPr bwMode="auto">
          <a:xfrm>
            <a:off x="3923927" y="3456765"/>
            <a:ext cx="4312701" cy="3208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79512" y="1527990"/>
            <a:ext cx="7488832" cy="1928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это травля, оскорбления или угрозы, высказываемые жертве с помощью средств электронной коммуникации, в частности, сообщений в социальных сетях, мгновенных сообщений и электронных писем. 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C:\Users\СОШ14\Downloads\post-99179-122063479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1517" y="5429236"/>
            <a:ext cx="1785918" cy="14287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1000"/>
            <a:ext cx="7696200" cy="103177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Линия помощи «Дети онлайн»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810000"/>
            <a:ext cx="3824318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3810000"/>
            <a:ext cx="510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</a:pPr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бесплатный федеральный номер: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</a:pPr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8-800-25-000-15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904999"/>
            <a:ext cx="7651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служба телефонного и онлайн-консультирования по проблемам безопасного использования сети Интернет и мобильной связи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C:\Users\СОШ14\Downloads\post-99179-122063479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1517" y="5429236"/>
            <a:ext cx="1785918" cy="14287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231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2799"/>
            <a:ext cx="7668344" cy="99997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горячую линию «Дети онлайн» поступил звонок: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714489"/>
            <a:ext cx="7382624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Здравствуйте, меня зовут Соня. Я перешла в новую школу, поначалу все было хорошо, у меня появились знакомые. </a:t>
            </a:r>
          </a:p>
          <a:p>
            <a:pPr algn="just"/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Пока кто-то в социальной сети не выложил мою фотографию, на которой во время урока я ем булочку.</a:t>
            </a:r>
          </a:p>
          <a:p>
            <a:pPr algn="just"/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Фотография получилась смешная, одноклассники стали оставлять под ней свои комментарии. И как только я пришла в школу, все стали надо мной смеяться. </a:t>
            </a:r>
          </a:p>
          <a:p>
            <a:pPr algn="just"/>
            <a:r>
              <a:rPr lang="ru-RU" sz="25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Я перестала ходить в школу, все там меня ненавидят.</a:t>
            </a:r>
            <a:endParaRPr lang="ru-RU" sz="25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:\Users\СОШ14\Downloads\post-99179-122063479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1517" y="5429236"/>
            <a:ext cx="1785918" cy="14287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7691483" cy="10081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советов тем, кто стал жертвой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-травли: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1" y="1484784"/>
            <a:ext cx="6840761" cy="5158925"/>
          </a:xfrm>
        </p:spPr>
        <p:txBody>
          <a:bodyPr>
            <a:noAutofit/>
          </a:bodyPr>
          <a:lstStyle/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Обратитесь за помощью к людям, которым вы доверяете;</a:t>
            </a:r>
          </a:p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удаляйте оскорбительные сообщения. Храните их в качестве доказательств;</a:t>
            </a:r>
          </a:p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отвечайте на оскорбления. Ваши ответы раззадоривают агрессоров;</a:t>
            </a:r>
          </a:p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Заблокируйте отправителя оскорбительных сообщений;</a:t>
            </a:r>
          </a:p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Сообщите о проблеме администрации сайта или модератору группы, чата и т.д.;</a:t>
            </a:r>
          </a:p>
          <a:p>
            <a:pPr lvl="0" algn="just" fontAlgn="base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не можете контролировать действия, тех кто вас травит, но вы сможете контролировать свою реакцию.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8179"/>
          <a:stretch/>
        </p:blipFill>
        <p:spPr bwMode="auto">
          <a:xfrm>
            <a:off x="7194145" y="1628799"/>
            <a:ext cx="1846916" cy="1825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/>
          <a:srcRect/>
          <a:stretch/>
        </p:blipFill>
        <p:spPr bwMode="auto">
          <a:xfrm>
            <a:off x="7194145" y="3586250"/>
            <a:ext cx="1846916" cy="1846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4" descr="C:\Users\СОШ14\Downloads\post-99179-122063479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1517" y="5429236"/>
            <a:ext cx="1785918" cy="142876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70" y="5110"/>
            <a:ext cx="9144000" cy="19117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ноября 2019 года в России </a:t>
            </a:r>
            <a:b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впервые проводился </a:t>
            </a:r>
            <a:b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борьбы с кибербуллингом.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715016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794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Символом Дня борьбы с кибербуллингом стало желтое сердце.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СОШ14\Downloads\post-99179-122063479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612" y="1164788"/>
            <a:ext cx="6984776" cy="550433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9e8d4ac312f6425d52bc57b4a6fce23b53c83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165</Words>
  <Application>Microsoft Office PowerPoint</Application>
  <PresentationFormat>Экран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Office Theme</vt:lpstr>
      <vt:lpstr>Презентация PowerPoint</vt:lpstr>
      <vt:lpstr>Кибербуллинг</vt:lpstr>
      <vt:lpstr>Линия помощи «Дети онлайн»</vt:lpstr>
      <vt:lpstr>На горячую линию «Дети онлайн» поступил звонок:</vt:lpstr>
      <vt:lpstr>6 советов тем, кто стал жертвой  кибер-травли:</vt:lpstr>
      <vt:lpstr>11 ноября 2019 года в России  впервые проводился  День борьбы с кибербуллингом.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Брызги воды</dc:title>
  <dc:creator>obstinate</dc:creator>
  <dc:description>Шаблон презентации с сайта https://presentation-creation.ru/</dc:description>
  <cp:lastModifiedBy>DnS-PC</cp:lastModifiedBy>
  <cp:revision>607</cp:revision>
  <dcterms:created xsi:type="dcterms:W3CDTF">2018-02-25T09:09:03Z</dcterms:created>
  <dcterms:modified xsi:type="dcterms:W3CDTF">2020-01-27T16:36:36Z</dcterms:modified>
</cp:coreProperties>
</file>